
<file path=[Content_Types].xml><?xml version="1.0" encoding="utf-8"?>
<Types xmlns="http://schemas.openxmlformats.org/package/2006/content-types">
  <Default Extension="rels" ContentType="application/vnd.openxmlformats-package.relationships+xml"/>
  <Override PartName="/ppt/slideLayouts/slideLayout1.xml" ContentType="application/vnd.openxmlformats-officedocument.presentationml.slideLayout+xml"/>
  <Default Extension="png" ContentType="image/png"/>
  <Default Extension="jpeg" ContentType="image/jpeg"/>
  <Default Extension="xml" ContentType="application/xml"/>
  <Override PartName="/ppt/slides/slide9.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slideLayouts/slideLayout14.xml" ContentType="application/vnd.openxmlformats-officedocument.presentationml.slideLayout+xml"/>
  <Override PartName="/ppt/slideLayouts/slideLayout6.xml" ContentType="application/vnd.openxmlformats-officedocument.presentationml.slideLayout+xml"/>
  <Override PartName="/ppt/slides/slide5.xml" ContentType="application/vnd.openxmlformats-officedocument.presentationml.slide+xml"/>
  <Override PartName="/ppt/slideLayouts/slideLayout12.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Default Extension="pict" ContentType="image/pict"/>
  <Override PartName="/docProps/core.xml" ContentType="application/vnd.openxmlformats-package.core-properties+xml"/>
  <Override PartName="/docProps/app.xml" ContentType="application/vnd.openxmlformats-officedocument.extended-properties+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slideLayouts/slideLayout7.xml" ContentType="application/vnd.openxmlformats-officedocument.presentationml.slideLayout+xml"/>
  <Override PartName="/ppt/slides/slide6.xml" ContentType="application/vnd.openxmlformats-officedocument.presentationml.slide+xml"/>
  <Override PartName="/ppt/slideLayouts/slideLayout13.xml" ContentType="application/vnd.openxmlformats-officedocument.presentationml.slideLayout+xml"/>
  <Default Extension="vml" ContentType="application/vnd.openxmlformats-officedocument.vmlDrawing"/>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Override PartName="/ppt/slides/slide13.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4000" r:id="rId1"/>
  </p:sldMasterIdLst>
  <p:sldIdLst>
    <p:sldId id="256" r:id="rId2"/>
    <p:sldId id="260" r:id="rId3"/>
    <p:sldId id="257" r:id="rId4"/>
    <p:sldId id="258" r:id="rId5"/>
    <p:sldId id="259" r:id="rId6"/>
    <p:sldId id="265" r:id="rId7"/>
    <p:sldId id="261" r:id="rId8"/>
    <p:sldId id="262" r:id="rId9"/>
    <p:sldId id="263" r:id="rId10"/>
    <p:sldId id="264" r:id="rId11"/>
    <p:sldId id="266" r:id="rId12"/>
    <p:sldId id="267" r:id="rId13"/>
    <p:sldId id="268" r:id="rId1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20"/>
    <p:restoredTop sz="94660"/>
  </p:normalViewPr>
  <p:slideViewPr>
    <p:cSldViewPr snapToGrid="0" snapToObjects="1">
      <p:cViewPr varScale="1">
        <p:scale>
          <a:sx n="86" d="100"/>
          <a:sy n="86" d="100"/>
        </p:scale>
        <p:origin x="-992" y="-10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printerSettings" Target="printerSettings/printerSettings1.bin"/><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pict"/></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pict"/></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pict"/></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pict"/></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pict"/></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pict"/></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4.pict"/></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5.pict"/></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pic>
        <p:nvPicPr>
          <p:cNvPr id="12" name="Picture 11" descr="ticket7R.png"/>
          <p:cNvPicPr>
            <a:picLocks noChangeAspect="1"/>
          </p:cNvPicPr>
          <p:nvPr/>
        </p:nvPicPr>
        <p:blipFill>
          <a:blip r:embed="rId2" cstate="print"/>
          <a:stretch>
            <a:fillRect/>
          </a:stretch>
        </p:blipFill>
        <p:spPr>
          <a:xfrm rot="1082531">
            <a:off x="5549163" y="1756449"/>
            <a:ext cx="1097280" cy="556207"/>
          </a:xfrm>
          <a:prstGeom prst="rect">
            <a:avLst/>
          </a:prstGeom>
        </p:spPr>
      </p:pic>
      <p:pic>
        <p:nvPicPr>
          <p:cNvPr id="13" name="Picture 12" descr="ticket8R.png"/>
          <p:cNvPicPr>
            <a:picLocks noChangeAspect="1"/>
          </p:cNvPicPr>
          <p:nvPr/>
        </p:nvPicPr>
        <p:blipFill>
          <a:blip r:embed="rId3" cstate="print"/>
          <a:stretch>
            <a:fillRect/>
          </a:stretch>
        </p:blipFill>
        <p:spPr>
          <a:xfrm rot="20712257">
            <a:off x="5383242" y="2155148"/>
            <a:ext cx="1097280" cy="556207"/>
          </a:xfrm>
          <a:prstGeom prst="rect">
            <a:avLst/>
          </a:prstGeom>
        </p:spPr>
      </p:pic>
      <p:sp>
        <p:nvSpPr>
          <p:cNvPr id="2" name="Title 1"/>
          <p:cNvSpPr>
            <a:spLocks noGrp="1"/>
          </p:cNvSpPr>
          <p:nvPr>
            <p:ph type="ctrTitle"/>
          </p:nvPr>
        </p:nvSpPr>
        <p:spPr>
          <a:xfrm>
            <a:off x="685800" y="4270248"/>
            <a:ext cx="7772400" cy="978408"/>
          </a:xfrm>
        </p:spPr>
        <p:txBody>
          <a:bodyPr vert="horz" lIns="91440" tIns="45720" rIns="91440" bIns="45720" rtlCol="0" anchor="b" anchorCtr="0">
            <a:noAutofit/>
          </a:bodyPr>
          <a:lstStyle>
            <a:lvl1pPr algn="ctr" defTabSz="914400" rtl="0" eaLnBrk="1" latinLnBrk="0" hangingPunct="1">
              <a:spcBef>
                <a:spcPct val="0"/>
              </a:spcBef>
              <a:buNone/>
              <a:defRPr sz="5400" kern="1200">
                <a:solidFill>
                  <a:schemeClr val="tx1"/>
                </a:solidFill>
                <a:effectLst>
                  <a:outerShdw blurRad="50800" dist="50800" dir="5400000" sx="101000" sy="101000" algn="t" rotWithShape="0">
                    <a:prstClr val="black">
                      <a:alpha val="40000"/>
                    </a:prstClr>
                  </a:outerShdw>
                </a:effectLst>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685800" y="5257800"/>
            <a:ext cx="7772400" cy="877824"/>
          </a:xfrm>
        </p:spPr>
        <p:txBody>
          <a:bodyPr vert="horz" lIns="91440" tIns="45720" rIns="91440" bIns="45720" rtlCol="0">
            <a:normAutofit/>
          </a:bodyPr>
          <a:lstStyle>
            <a:lvl1pPr marL="0" indent="0" algn="ctr" defTabSz="914400" rtl="0" eaLnBrk="1" latinLnBrk="0" hangingPunct="1">
              <a:spcBef>
                <a:spcPts val="300"/>
              </a:spcBef>
              <a:buFontTx/>
              <a:buNone/>
              <a:defRPr sz="2000" kern="1200">
                <a:solidFill>
                  <a:schemeClr val="tx1">
                    <a:tint val="75000"/>
                  </a:schemeClr>
                </a:solidFill>
                <a:effectLst>
                  <a:outerShdw blurRad="50800" dist="50800" dir="5400000" sx="101000" sy="101000" algn="t" rotWithShape="0">
                    <a:prstClr val="black">
                      <a:alpha val="40000"/>
                    </a:prstClr>
                  </a:outerShdw>
                </a:effectLst>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p>
            <a:fld id="{873C6AC1-2B57-674A-B1CF-791F88747AD1}" type="datetimeFigureOut">
              <a:rPr lang="en-US" smtClean="0"/>
              <a:pPr/>
              <a:t>2/14/12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59604A-DDD4-4BE5-9F0F-C50D317D165F}" type="slidenum">
              <a:rPr lang="en-US" smtClean="0"/>
              <a:pPr/>
              <a:t>‹#›</a:t>
            </a:fld>
            <a:endParaRPr lang="en-US" dirty="0"/>
          </a:p>
        </p:txBody>
      </p:sp>
      <p:pic>
        <p:nvPicPr>
          <p:cNvPr id="11" name="Picture 10" descr="42-16393499.png"/>
          <p:cNvPicPr>
            <a:picLocks noChangeAspect="1"/>
          </p:cNvPicPr>
          <p:nvPr/>
        </p:nvPicPr>
        <p:blipFill>
          <a:blip r:embed="rId4"/>
          <a:stretch>
            <a:fillRect/>
          </a:stretch>
        </p:blipFill>
        <p:spPr>
          <a:xfrm>
            <a:off x="2516386" y="304800"/>
            <a:ext cx="3427214" cy="43434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805082" y="969264"/>
            <a:ext cx="3657600" cy="1161288"/>
          </a:xfrm>
        </p:spPr>
        <p:txBody>
          <a:bodyPr anchor="b">
            <a:noAutofit/>
          </a:bodyPr>
          <a:lstStyle>
            <a:lvl1pPr algn="l">
              <a:defRPr sz="3600" b="0" kern="1200">
                <a:solidFill>
                  <a:schemeClr val="tx1"/>
                </a:solidFill>
                <a:effectLst>
                  <a:outerShdw blurRad="50800" dist="50800" dir="5400000" sx="101000" sy="101000" algn="t" rotWithShape="0">
                    <a:prstClr val="black">
                      <a:alpha val="40000"/>
                    </a:prstClr>
                  </a:outerShdw>
                </a:effectLst>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663388" y="510988"/>
            <a:ext cx="3657600" cy="5553636"/>
          </a:xfrm>
          <a:solidFill>
            <a:schemeClr val="bg1">
              <a:lumMod val="75000"/>
              <a:lumOff val="25000"/>
            </a:schemeClr>
          </a:solidFill>
          <a:ln w="88900">
            <a:solidFill>
              <a:schemeClr val="tx1"/>
            </a:solidFill>
            <a:miter lim="800000"/>
          </a:ln>
          <a:effectLst>
            <a:outerShdw blurRad="127000" sx="102000" sy="102000" algn="ctr" rotWithShape="0">
              <a:prstClr val="black">
                <a:alpha val="40000"/>
              </a:prstClr>
            </a:outerShdw>
          </a:effectLst>
        </p:spPr>
        <p:txBody>
          <a:bodyPr vert="horz" lIns="91440" tIns="45720" rIns="91440" bIns="45720" rtlCol="0">
            <a:normAutofit/>
          </a:bodyPr>
          <a:lstStyle>
            <a:lvl1pPr marL="342900" indent="-342900" algn="l" defTabSz="914400" rtl="0" eaLnBrk="1" latinLnBrk="0" hangingPunct="1">
              <a:spcBef>
                <a:spcPts val="2000"/>
              </a:spcBef>
              <a:buFont typeface="Arial" pitchFamily="34" charset="0"/>
              <a:buNone/>
              <a:defRPr sz="22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dirty="0"/>
          </a:p>
        </p:txBody>
      </p:sp>
      <p:sp>
        <p:nvSpPr>
          <p:cNvPr id="4" name="Text Placeholder 3"/>
          <p:cNvSpPr>
            <a:spLocks noGrp="1"/>
          </p:cNvSpPr>
          <p:nvPr>
            <p:ph type="body" sz="half" idx="2"/>
          </p:nvPr>
        </p:nvSpPr>
        <p:spPr>
          <a:xfrm>
            <a:off x="4799853" y="2130552"/>
            <a:ext cx="3657600" cy="3584448"/>
          </a:xfrm>
        </p:spPr>
        <p:txBody>
          <a:bodyPr vert="horz" lIns="91440" tIns="45720" rIns="91440" bIns="45720" rtlCol="0">
            <a:normAutofit/>
          </a:bodyPr>
          <a:lstStyle>
            <a:lvl1pPr marL="0" indent="0">
              <a:buNone/>
              <a:defRPr sz="18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spcBef>
                <a:spcPts val="2000"/>
              </a:spcBef>
              <a:buFontTx/>
              <a:buNone/>
            </a:pPr>
            <a:r>
              <a:rPr lang="en-US" smtClean="0"/>
              <a:t>Click to edit Master text styles</a:t>
            </a:r>
          </a:p>
        </p:txBody>
      </p:sp>
      <p:sp>
        <p:nvSpPr>
          <p:cNvPr id="5" name="Date Placeholder 4"/>
          <p:cNvSpPr>
            <a:spLocks noGrp="1"/>
          </p:cNvSpPr>
          <p:nvPr>
            <p:ph type="dt" sz="half" idx="10"/>
          </p:nvPr>
        </p:nvSpPr>
        <p:spPr/>
        <p:txBody>
          <a:bodyPr/>
          <a:lstStyle/>
          <a:p>
            <a:fld id="{873C6AC1-2B57-674A-B1CF-791F88747AD1}" type="datetimeFigureOut">
              <a:rPr lang="en-US" smtClean="0"/>
              <a:pPr/>
              <a:t>2/14/12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A23CDFC-68DA-8544-B5B8-F58451804B0A}"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4151376"/>
            <a:ext cx="7776882" cy="1014984"/>
          </a:xfrm>
        </p:spPr>
        <p:txBody>
          <a:bodyPr anchor="b">
            <a:noAutofit/>
          </a:bodyPr>
          <a:lstStyle>
            <a:lvl1pPr algn="ctr">
              <a:defRPr sz="3600" b="0" kern="1200">
                <a:solidFill>
                  <a:schemeClr val="tx1"/>
                </a:solidFill>
                <a:effectLst>
                  <a:outerShdw blurRad="50800" dist="50800" dir="5400000" sx="101000" sy="101000" algn="t" rotWithShape="0">
                    <a:prstClr val="black">
                      <a:alpha val="40000"/>
                    </a:prstClr>
                  </a:outerShdw>
                </a:effectLst>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1828800" y="457199"/>
            <a:ext cx="5486400" cy="3644153"/>
          </a:xfrm>
          <a:solidFill>
            <a:schemeClr val="bg1">
              <a:lumMod val="75000"/>
              <a:lumOff val="25000"/>
            </a:schemeClr>
          </a:solidFill>
          <a:ln w="88900">
            <a:solidFill>
              <a:schemeClr val="tx1"/>
            </a:solidFill>
            <a:miter lim="800000"/>
          </a:ln>
          <a:effectLst>
            <a:outerShdw blurRad="127000" sx="102000" sy="102000" algn="ctr" rotWithShape="0">
              <a:prstClr val="black">
                <a:alpha val="40000"/>
              </a:prstClr>
            </a:outerShdw>
          </a:effectLst>
        </p:spPr>
        <p:txBody>
          <a:bodyPr vert="horz" lIns="91440" tIns="45720" rIns="91440" bIns="45720" rtlCol="0">
            <a:normAutofit/>
          </a:bodyPr>
          <a:lstStyle>
            <a:lvl1pPr marL="342900" indent="-342900" algn="l" defTabSz="914400" rtl="0" eaLnBrk="1" latinLnBrk="0" hangingPunct="1">
              <a:spcBef>
                <a:spcPts val="2000"/>
              </a:spcBef>
              <a:buFont typeface="Arial" pitchFamily="34" charset="0"/>
              <a:buNone/>
              <a:defRPr sz="22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dirty="0"/>
          </a:p>
        </p:txBody>
      </p:sp>
      <p:sp>
        <p:nvSpPr>
          <p:cNvPr id="4" name="Text Placeholder 3"/>
          <p:cNvSpPr>
            <a:spLocks noGrp="1"/>
          </p:cNvSpPr>
          <p:nvPr>
            <p:ph type="body" sz="half" idx="2"/>
          </p:nvPr>
        </p:nvSpPr>
        <p:spPr>
          <a:xfrm>
            <a:off x="680571" y="5181599"/>
            <a:ext cx="7776882" cy="950259"/>
          </a:xfrm>
        </p:spPr>
        <p:txBody>
          <a:bodyPr vert="horz" lIns="91440" tIns="45720" rIns="91440" bIns="45720" rtlCol="0">
            <a:normAutofit/>
          </a:bodyPr>
          <a:lstStyle>
            <a:lvl1pPr marL="0" indent="0" algn="ctr">
              <a:spcBef>
                <a:spcPts val="300"/>
              </a:spcBef>
              <a:buNone/>
              <a:defRPr sz="18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spcBef>
                <a:spcPts val="2000"/>
              </a:spcBef>
              <a:buFontTx/>
              <a:buNone/>
            </a:pPr>
            <a:r>
              <a:rPr lang="en-US" smtClean="0"/>
              <a:t>Click to edit Master text styles</a:t>
            </a:r>
          </a:p>
        </p:txBody>
      </p:sp>
      <p:sp>
        <p:nvSpPr>
          <p:cNvPr id="5" name="Date Placeholder 4"/>
          <p:cNvSpPr>
            <a:spLocks noGrp="1"/>
          </p:cNvSpPr>
          <p:nvPr>
            <p:ph type="dt" sz="half" idx="10"/>
          </p:nvPr>
        </p:nvSpPr>
        <p:spPr/>
        <p:txBody>
          <a:bodyPr/>
          <a:lstStyle/>
          <a:p>
            <a:fld id="{873C6AC1-2B57-674A-B1CF-791F88747AD1}" type="datetimeFigureOut">
              <a:rPr lang="en-US" smtClean="0"/>
              <a:pPr/>
              <a:t>2/14/12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A23CDFC-68DA-8544-B5B8-F58451804B0A}"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Storyboard">
    <p:spTree>
      <p:nvGrpSpPr>
        <p:cNvPr id="1" name=""/>
        <p:cNvGrpSpPr/>
        <p:nvPr/>
      </p:nvGrpSpPr>
      <p:grpSpPr>
        <a:xfrm>
          <a:off x="0" y="0"/>
          <a:ext cx="0" cy="0"/>
          <a:chOff x="0" y="0"/>
          <a:chExt cx="0" cy="0"/>
        </a:xfrm>
      </p:grpSpPr>
      <p:sp>
        <p:nvSpPr>
          <p:cNvPr id="2" name="Title 1"/>
          <p:cNvSpPr>
            <a:spLocks noGrp="1"/>
          </p:cNvSpPr>
          <p:nvPr>
            <p:ph type="title"/>
          </p:nvPr>
        </p:nvSpPr>
        <p:spPr>
          <a:xfrm>
            <a:off x="685800" y="4155141"/>
            <a:ext cx="7776882" cy="1013011"/>
          </a:xfrm>
        </p:spPr>
        <p:txBody>
          <a:bodyPr anchor="b">
            <a:noAutofit/>
          </a:bodyPr>
          <a:lstStyle>
            <a:lvl1pPr algn="ctr">
              <a:defRPr sz="3600" b="0" kern="1200">
                <a:solidFill>
                  <a:schemeClr val="tx1"/>
                </a:solidFill>
                <a:effectLst>
                  <a:outerShdw blurRad="50800" dist="50800" dir="5400000" sx="101000" sy="101000" algn="t" rotWithShape="0">
                    <a:prstClr val="black">
                      <a:alpha val="40000"/>
                    </a:prstClr>
                  </a:outerShdw>
                </a:effectLst>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685800" y="457200"/>
            <a:ext cx="2331720" cy="1645920"/>
          </a:xfrm>
          <a:solidFill>
            <a:schemeClr val="bg1">
              <a:lumMod val="75000"/>
              <a:lumOff val="25000"/>
            </a:schemeClr>
          </a:solidFill>
          <a:ln w="88900">
            <a:solidFill>
              <a:schemeClr val="tx1"/>
            </a:solidFill>
            <a:miter lim="800000"/>
          </a:ln>
          <a:effectLst>
            <a:outerShdw blurRad="127000" sx="102000" sy="102000" algn="ctr" rotWithShape="0">
              <a:prstClr val="black">
                <a:alpha val="40000"/>
              </a:prstClr>
            </a:outerShdw>
          </a:effectLst>
        </p:spPr>
        <p:txBody>
          <a:bodyPr vert="horz" lIns="91440" tIns="45720" rIns="91440" bIns="45720" rtlCol="0">
            <a:normAutofit/>
          </a:bodyPr>
          <a:lstStyle>
            <a:lvl1pPr marL="342900" indent="-342900" algn="l" defTabSz="914400" rtl="0" eaLnBrk="1" latinLnBrk="0" hangingPunct="1">
              <a:spcBef>
                <a:spcPts val="2000"/>
              </a:spcBef>
              <a:buFont typeface="Arial" pitchFamily="34" charset="0"/>
              <a:buNone/>
              <a:defRPr sz="22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dirty="0"/>
          </a:p>
        </p:txBody>
      </p:sp>
      <p:sp>
        <p:nvSpPr>
          <p:cNvPr id="4" name="Text Placeholder 3"/>
          <p:cNvSpPr>
            <a:spLocks noGrp="1"/>
          </p:cNvSpPr>
          <p:nvPr>
            <p:ph type="body" sz="half" idx="2"/>
          </p:nvPr>
        </p:nvSpPr>
        <p:spPr>
          <a:xfrm>
            <a:off x="680571" y="5181599"/>
            <a:ext cx="7776882" cy="950259"/>
          </a:xfrm>
        </p:spPr>
        <p:txBody>
          <a:bodyPr vert="horz" lIns="91440" tIns="45720" rIns="91440" bIns="45720" rtlCol="0">
            <a:normAutofit/>
          </a:bodyPr>
          <a:lstStyle>
            <a:lvl1pPr marL="0" indent="0" algn="ctr">
              <a:spcBef>
                <a:spcPts val="300"/>
              </a:spcBef>
              <a:buNone/>
              <a:defRPr sz="18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spcBef>
                <a:spcPts val="2000"/>
              </a:spcBef>
              <a:buFontTx/>
              <a:buNone/>
            </a:pPr>
            <a:r>
              <a:rPr lang="en-US" smtClean="0"/>
              <a:t>Click to edit Master text styles</a:t>
            </a:r>
          </a:p>
        </p:txBody>
      </p:sp>
      <p:sp>
        <p:nvSpPr>
          <p:cNvPr id="5" name="Date Placeholder 4"/>
          <p:cNvSpPr>
            <a:spLocks noGrp="1"/>
          </p:cNvSpPr>
          <p:nvPr>
            <p:ph type="dt" sz="half" idx="10"/>
          </p:nvPr>
        </p:nvSpPr>
        <p:spPr/>
        <p:txBody>
          <a:bodyPr/>
          <a:lstStyle/>
          <a:p>
            <a:fld id="{873C6AC1-2B57-674A-B1CF-791F88747AD1}" type="datetimeFigureOut">
              <a:rPr lang="en-US" smtClean="0"/>
              <a:pPr/>
              <a:t>2/14/12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A23CDFC-68DA-8544-B5B8-F58451804B0A}" type="slidenum">
              <a:rPr lang="en-US" smtClean="0"/>
              <a:pPr/>
              <a:t>‹#›</a:t>
            </a:fld>
            <a:endParaRPr lang="en-US" dirty="0"/>
          </a:p>
        </p:txBody>
      </p:sp>
      <p:sp>
        <p:nvSpPr>
          <p:cNvPr id="11" name="Picture Placeholder 2"/>
          <p:cNvSpPr>
            <a:spLocks noGrp="1"/>
          </p:cNvSpPr>
          <p:nvPr>
            <p:ph type="pic" idx="13"/>
          </p:nvPr>
        </p:nvSpPr>
        <p:spPr>
          <a:xfrm>
            <a:off x="685800" y="2455433"/>
            <a:ext cx="2331720" cy="1645920"/>
          </a:xfrm>
          <a:solidFill>
            <a:schemeClr val="bg1">
              <a:lumMod val="75000"/>
              <a:lumOff val="25000"/>
            </a:schemeClr>
          </a:solidFill>
          <a:ln w="88900">
            <a:solidFill>
              <a:schemeClr val="tx1"/>
            </a:solidFill>
            <a:miter lim="800000"/>
          </a:ln>
          <a:effectLst>
            <a:outerShdw blurRad="127000" sx="102000" sy="102000" algn="ctr" rotWithShape="0">
              <a:prstClr val="black">
                <a:alpha val="40000"/>
              </a:prstClr>
            </a:outerShdw>
          </a:effectLst>
        </p:spPr>
        <p:txBody>
          <a:bodyPr vert="horz" lIns="91440" tIns="45720" rIns="91440" bIns="45720" rtlCol="0">
            <a:normAutofit/>
          </a:bodyPr>
          <a:lstStyle>
            <a:lvl1pPr marL="342900" indent="-342900" algn="l" defTabSz="914400" rtl="0" eaLnBrk="1" latinLnBrk="0" hangingPunct="1">
              <a:spcBef>
                <a:spcPts val="2000"/>
              </a:spcBef>
              <a:buFont typeface="Arial" pitchFamily="34" charset="0"/>
              <a:buNone/>
              <a:defRPr sz="22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dirty="0"/>
          </a:p>
        </p:txBody>
      </p:sp>
      <p:sp>
        <p:nvSpPr>
          <p:cNvPr id="16" name="Picture Placeholder 2"/>
          <p:cNvSpPr>
            <a:spLocks noGrp="1"/>
          </p:cNvSpPr>
          <p:nvPr>
            <p:ph type="pic" idx="14"/>
          </p:nvPr>
        </p:nvSpPr>
        <p:spPr>
          <a:xfrm>
            <a:off x="3412490" y="457200"/>
            <a:ext cx="2331720" cy="1645920"/>
          </a:xfrm>
          <a:solidFill>
            <a:schemeClr val="bg1">
              <a:lumMod val="75000"/>
              <a:lumOff val="25000"/>
            </a:schemeClr>
          </a:solidFill>
          <a:ln w="88900">
            <a:solidFill>
              <a:schemeClr val="tx1"/>
            </a:solidFill>
            <a:miter lim="800000"/>
          </a:ln>
          <a:effectLst>
            <a:outerShdw blurRad="127000" sx="102000" sy="102000" algn="ctr" rotWithShape="0">
              <a:prstClr val="black">
                <a:alpha val="40000"/>
              </a:prstClr>
            </a:outerShdw>
          </a:effectLst>
        </p:spPr>
        <p:txBody>
          <a:bodyPr vert="horz" lIns="91440" tIns="45720" rIns="91440" bIns="45720" rtlCol="0">
            <a:normAutofit/>
          </a:bodyPr>
          <a:lstStyle>
            <a:lvl1pPr marL="342900" indent="-342900" algn="l" defTabSz="914400" rtl="0" eaLnBrk="1" latinLnBrk="0" hangingPunct="1">
              <a:spcBef>
                <a:spcPts val="2000"/>
              </a:spcBef>
              <a:buFont typeface="Arial" pitchFamily="34" charset="0"/>
              <a:buNone/>
              <a:defRPr sz="22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dirty="0"/>
          </a:p>
        </p:txBody>
      </p:sp>
      <p:sp>
        <p:nvSpPr>
          <p:cNvPr id="17" name="Picture Placeholder 2"/>
          <p:cNvSpPr>
            <a:spLocks noGrp="1"/>
          </p:cNvSpPr>
          <p:nvPr>
            <p:ph type="pic" idx="15"/>
          </p:nvPr>
        </p:nvSpPr>
        <p:spPr>
          <a:xfrm>
            <a:off x="3412490" y="2455433"/>
            <a:ext cx="2331720" cy="1645920"/>
          </a:xfrm>
          <a:solidFill>
            <a:schemeClr val="bg1">
              <a:lumMod val="75000"/>
              <a:lumOff val="25000"/>
            </a:schemeClr>
          </a:solidFill>
          <a:ln w="88900">
            <a:solidFill>
              <a:schemeClr val="tx1"/>
            </a:solidFill>
            <a:miter lim="800000"/>
          </a:ln>
          <a:effectLst>
            <a:outerShdw blurRad="127000" sx="102000" sy="102000" algn="ctr" rotWithShape="0">
              <a:prstClr val="black">
                <a:alpha val="40000"/>
              </a:prstClr>
            </a:outerShdw>
          </a:effectLst>
        </p:spPr>
        <p:txBody>
          <a:bodyPr vert="horz" lIns="91440" tIns="45720" rIns="91440" bIns="45720" rtlCol="0">
            <a:normAutofit/>
          </a:bodyPr>
          <a:lstStyle>
            <a:lvl1pPr marL="342900" indent="-342900" algn="l" defTabSz="914400" rtl="0" eaLnBrk="1" latinLnBrk="0" hangingPunct="1">
              <a:spcBef>
                <a:spcPts val="2000"/>
              </a:spcBef>
              <a:buFont typeface="Arial" pitchFamily="34" charset="0"/>
              <a:buNone/>
              <a:defRPr sz="22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dirty="0"/>
          </a:p>
        </p:txBody>
      </p:sp>
      <p:sp>
        <p:nvSpPr>
          <p:cNvPr id="18" name="Picture Placeholder 2"/>
          <p:cNvSpPr>
            <a:spLocks noGrp="1"/>
          </p:cNvSpPr>
          <p:nvPr>
            <p:ph type="pic" idx="16"/>
          </p:nvPr>
        </p:nvSpPr>
        <p:spPr>
          <a:xfrm>
            <a:off x="6139180" y="457200"/>
            <a:ext cx="2331720" cy="1645920"/>
          </a:xfrm>
          <a:solidFill>
            <a:schemeClr val="bg1">
              <a:lumMod val="75000"/>
              <a:lumOff val="25000"/>
            </a:schemeClr>
          </a:solidFill>
          <a:ln w="88900">
            <a:solidFill>
              <a:schemeClr val="tx1"/>
            </a:solidFill>
            <a:miter lim="800000"/>
          </a:ln>
          <a:effectLst>
            <a:outerShdw blurRad="127000" sx="102000" sy="102000" algn="ctr" rotWithShape="0">
              <a:prstClr val="black">
                <a:alpha val="40000"/>
              </a:prstClr>
            </a:outerShdw>
          </a:effectLst>
        </p:spPr>
        <p:txBody>
          <a:bodyPr vert="horz" lIns="91440" tIns="45720" rIns="91440" bIns="45720" rtlCol="0">
            <a:normAutofit/>
          </a:bodyPr>
          <a:lstStyle>
            <a:lvl1pPr marL="342900" indent="-342900" algn="l" defTabSz="914400" rtl="0" eaLnBrk="1" latinLnBrk="0" hangingPunct="1">
              <a:spcBef>
                <a:spcPts val="2000"/>
              </a:spcBef>
              <a:buFont typeface="Arial" pitchFamily="34" charset="0"/>
              <a:buNone/>
              <a:defRPr sz="22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dirty="0"/>
          </a:p>
        </p:txBody>
      </p:sp>
      <p:sp>
        <p:nvSpPr>
          <p:cNvPr id="19" name="Picture Placeholder 2"/>
          <p:cNvSpPr>
            <a:spLocks noGrp="1"/>
          </p:cNvSpPr>
          <p:nvPr>
            <p:ph type="pic" idx="17"/>
          </p:nvPr>
        </p:nvSpPr>
        <p:spPr>
          <a:xfrm>
            <a:off x="6139180" y="2455433"/>
            <a:ext cx="2331720" cy="1645920"/>
          </a:xfrm>
          <a:solidFill>
            <a:schemeClr val="bg1">
              <a:lumMod val="75000"/>
              <a:lumOff val="25000"/>
            </a:schemeClr>
          </a:solidFill>
          <a:ln w="88900">
            <a:solidFill>
              <a:schemeClr val="tx1"/>
            </a:solidFill>
            <a:miter lim="800000"/>
          </a:ln>
          <a:effectLst>
            <a:outerShdw blurRad="127000" sx="102000" sy="102000" algn="ctr" rotWithShape="0">
              <a:prstClr val="black">
                <a:alpha val="40000"/>
              </a:prstClr>
            </a:outerShdw>
          </a:effectLst>
        </p:spPr>
        <p:txBody>
          <a:bodyPr vert="horz" lIns="91440" tIns="45720" rIns="91440" bIns="45720" rtlCol="0">
            <a:normAutofit/>
          </a:bodyPr>
          <a:lstStyle>
            <a:lvl1pPr marL="342900" indent="-342900" algn="l" defTabSz="914400" rtl="0" eaLnBrk="1" latinLnBrk="0" hangingPunct="1">
              <a:spcBef>
                <a:spcPts val="2000"/>
              </a:spcBef>
              <a:buFont typeface="Arial" pitchFamily="34" charset="0"/>
              <a:buNone/>
              <a:defRPr sz="22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873C6AC1-2B57-674A-B1CF-791F88747AD1}" type="datetimeFigureOut">
              <a:rPr lang="en-US" smtClean="0"/>
              <a:pPr/>
              <a:t>2/14/12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23CDFC-68DA-8544-B5B8-F58451804B0A}" type="slidenum">
              <a:rPr lang="en-US" smtClean="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62800" y="533400"/>
            <a:ext cx="1600200" cy="5592763"/>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685800" y="533400"/>
            <a:ext cx="6019800" cy="5592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873C6AC1-2B57-674A-B1CF-791F88747AD1}" type="datetimeFigureOut">
              <a:rPr lang="en-US" smtClean="0"/>
              <a:pPr/>
              <a:t>2/14/12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23CDFC-68DA-8544-B5B8-F58451804B0A}"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a:xfrm>
            <a:off x="685800" y="1869141"/>
            <a:ext cx="7770813" cy="42570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873C6AC1-2B57-674A-B1CF-791F88747AD1}" type="datetimeFigureOut">
              <a:rPr lang="en-US" smtClean="0"/>
              <a:pPr/>
              <a:t>2/14/12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23CDFC-68DA-8544-B5B8-F58451804B0A}"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Title Slide with Picture">
    <p:spTree>
      <p:nvGrpSpPr>
        <p:cNvPr id="1" name=""/>
        <p:cNvGrpSpPr/>
        <p:nvPr/>
      </p:nvGrpSpPr>
      <p:grpSpPr>
        <a:xfrm>
          <a:off x="0" y="0"/>
          <a:ext cx="0" cy="0"/>
          <a:chOff x="0" y="0"/>
          <a:chExt cx="0" cy="0"/>
        </a:xfrm>
      </p:grpSpPr>
      <p:pic>
        <p:nvPicPr>
          <p:cNvPr id="11" name="Picture 10" descr="ticket7R.png"/>
          <p:cNvPicPr>
            <a:picLocks noChangeAspect="1"/>
          </p:cNvPicPr>
          <p:nvPr/>
        </p:nvPicPr>
        <p:blipFill>
          <a:blip r:embed="rId2"/>
          <a:stretch>
            <a:fillRect/>
          </a:stretch>
        </p:blipFill>
        <p:spPr>
          <a:xfrm rot="1399111">
            <a:off x="6492546" y="1596318"/>
            <a:ext cx="2212848" cy="1121684"/>
          </a:xfrm>
          <a:prstGeom prst="rect">
            <a:avLst/>
          </a:prstGeom>
        </p:spPr>
      </p:pic>
      <p:pic>
        <p:nvPicPr>
          <p:cNvPr id="12" name="Picture 11" descr="ticket8R.png"/>
          <p:cNvPicPr>
            <a:picLocks noChangeAspect="1"/>
          </p:cNvPicPr>
          <p:nvPr/>
        </p:nvPicPr>
        <p:blipFill>
          <a:blip r:embed="rId3"/>
          <a:stretch>
            <a:fillRect/>
          </a:stretch>
        </p:blipFill>
        <p:spPr>
          <a:xfrm rot="21078374">
            <a:off x="5944691" y="2294396"/>
            <a:ext cx="2212848" cy="1121684"/>
          </a:xfrm>
          <a:prstGeom prst="rect">
            <a:avLst/>
          </a:prstGeom>
        </p:spPr>
      </p:pic>
      <p:sp>
        <p:nvSpPr>
          <p:cNvPr id="2" name="Title 1"/>
          <p:cNvSpPr>
            <a:spLocks noGrp="1"/>
          </p:cNvSpPr>
          <p:nvPr>
            <p:ph type="ctrTitle"/>
          </p:nvPr>
        </p:nvSpPr>
        <p:spPr>
          <a:xfrm>
            <a:off x="685800" y="4267200"/>
            <a:ext cx="7772400" cy="977153"/>
          </a:xfrm>
        </p:spPr>
        <p:txBody>
          <a:bodyPr anchor="b" anchorCtr="0">
            <a:noAutofit/>
          </a:bodyPr>
          <a:lstStyle>
            <a:lvl1pPr>
              <a:defRPr sz="5400"/>
            </a:lvl1pPr>
          </a:lstStyle>
          <a:p>
            <a:r>
              <a:rPr lang="en-US" smtClean="0"/>
              <a:t>Click to edit Master title style</a:t>
            </a:r>
            <a:endParaRPr/>
          </a:p>
        </p:txBody>
      </p:sp>
      <p:sp>
        <p:nvSpPr>
          <p:cNvPr id="3" name="Subtitle 2"/>
          <p:cNvSpPr>
            <a:spLocks noGrp="1"/>
          </p:cNvSpPr>
          <p:nvPr>
            <p:ph type="subTitle" idx="1"/>
          </p:nvPr>
        </p:nvSpPr>
        <p:spPr>
          <a:xfrm>
            <a:off x="685799" y="5257800"/>
            <a:ext cx="7770813" cy="874058"/>
          </a:xfrm>
        </p:spPr>
        <p:txBody>
          <a:bodyPr>
            <a:normAutofit/>
          </a:bodyPr>
          <a:lstStyle>
            <a:lvl1pPr marL="0" indent="0" algn="ctr">
              <a:spcBef>
                <a:spcPts val="300"/>
              </a:spcBef>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p>
            <a:fld id="{873C6AC1-2B57-674A-B1CF-791F88747AD1}" type="datetimeFigureOut">
              <a:rPr lang="en-US" smtClean="0"/>
              <a:pPr/>
              <a:t>2/14/12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23CDFC-68DA-8544-B5B8-F58451804B0A}" type="slidenum">
              <a:rPr lang="en-US" smtClean="0"/>
              <a:pPr/>
              <a:t>‹#›</a:t>
            </a:fld>
            <a:endParaRPr lang="en-US" dirty="0"/>
          </a:p>
        </p:txBody>
      </p:sp>
      <p:sp>
        <p:nvSpPr>
          <p:cNvPr id="8" name="Picture Placeholder 7"/>
          <p:cNvSpPr>
            <a:spLocks noGrp="1"/>
          </p:cNvSpPr>
          <p:nvPr>
            <p:ph type="pic" sz="quarter" idx="13"/>
          </p:nvPr>
        </p:nvSpPr>
        <p:spPr>
          <a:xfrm rot="21540000">
            <a:off x="2056196" y="424650"/>
            <a:ext cx="5031609" cy="3375800"/>
          </a:xfrm>
          <a:solidFill>
            <a:schemeClr val="bg1">
              <a:lumMod val="75000"/>
              <a:lumOff val="25000"/>
            </a:schemeClr>
          </a:solidFill>
          <a:ln w="88900">
            <a:solidFill>
              <a:schemeClr val="tx1"/>
            </a:solidFill>
            <a:miter lim="800000"/>
          </a:ln>
          <a:effectLst>
            <a:outerShdw blurRad="127000" sx="102000" sy="102000" algn="ctr" rotWithShape="0">
              <a:prstClr val="black">
                <a:alpha val="40000"/>
              </a:prstClr>
            </a:outerShdw>
          </a:effectLst>
        </p:spPr>
        <p:txBody>
          <a:bodyPr/>
          <a:lstStyle>
            <a:lvl1pPr>
              <a:buFont typeface="Arial" pitchFamily="34" charset="0"/>
              <a:buNone/>
              <a:defRPr/>
            </a:lvl1pPr>
          </a:lstStyle>
          <a:p>
            <a:r>
              <a:rPr lang="en-US" dirty="0" smtClean="0"/>
              <a:t>Click icon to add picture</a:t>
            </a:r>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0" y="990600"/>
            <a:ext cx="7770813" cy="1743075"/>
          </a:xfrm>
        </p:spPr>
        <p:txBody>
          <a:bodyPr vert="horz" lIns="91440" tIns="45720" rIns="91440" bIns="45720" rtlCol="0" anchor="b" anchorCtr="0">
            <a:noAutofit/>
          </a:bodyPr>
          <a:lstStyle>
            <a:lvl1pPr algn="ctr" defTabSz="914400" rtl="0" eaLnBrk="1" latinLnBrk="0" hangingPunct="1">
              <a:spcBef>
                <a:spcPct val="0"/>
              </a:spcBef>
              <a:buNone/>
              <a:defRPr sz="5400" kern="1200">
                <a:solidFill>
                  <a:schemeClr val="tx1"/>
                </a:solidFill>
                <a:effectLst>
                  <a:outerShdw blurRad="50800" dist="50800" dir="5400000" sx="101000" sy="101000" algn="t" rotWithShape="0">
                    <a:prstClr val="black">
                      <a:alpha val="40000"/>
                    </a:prstClr>
                  </a:outerShdw>
                </a:effectLst>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685800" y="2756647"/>
            <a:ext cx="7770813" cy="1281953"/>
          </a:xfrm>
        </p:spPr>
        <p:txBody>
          <a:bodyPr vert="horz" lIns="91440" tIns="45720" rIns="91440" bIns="45720" rtlCol="0">
            <a:normAutofit/>
          </a:bodyPr>
          <a:lstStyle>
            <a:lvl1pPr marL="0" indent="0" algn="ctr" defTabSz="914400" rtl="0" eaLnBrk="1" latinLnBrk="0" hangingPunct="1">
              <a:spcBef>
                <a:spcPts val="300"/>
              </a:spcBef>
              <a:buFontTx/>
              <a:buNone/>
              <a:defRPr sz="2000" kern="1200">
                <a:solidFill>
                  <a:schemeClr val="tx1">
                    <a:tint val="75000"/>
                  </a:schemeClr>
                </a:solidFill>
                <a:effectLst>
                  <a:outerShdw blurRad="50800" dist="50800" dir="5400000" sx="101000" sy="101000" algn="t" rotWithShape="0">
                    <a:prstClr val="black">
                      <a:alpha val="40000"/>
                    </a:prstClr>
                  </a:outerShdw>
                </a:effectLst>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73C6AC1-2B57-674A-B1CF-791F88747AD1}" type="datetimeFigureOut">
              <a:rPr lang="en-US" smtClean="0"/>
              <a:pPr/>
              <a:t>2/14/12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algn="ctr" eaLnBrk="1" latinLnBrk="0" hangingPunct="1"/>
            <a:fld id="{F0C94032-CD4C-4C25-B0C2-CEC720522D92}" type="slidenum">
              <a:rPr kumimoji="0" lang="en-US" smtClean="0"/>
              <a:pPr algn="ctr" eaLnBrk="1" latinLnBrk="0" hangingPunct="1"/>
              <a:t>‹#›</a:t>
            </a:fld>
            <a:endParaRPr kumimoji="0" lang="en-US" sz="2400" dirty="0">
              <a:solidFill>
                <a:srgbClr val="FFFFFF"/>
              </a:solidFill>
            </a:endParaRPr>
          </a:p>
        </p:txBody>
      </p:sp>
      <p:pic>
        <p:nvPicPr>
          <p:cNvPr id="11" name="Picture 10" descr="ticket7R.png"/>
          <p:cNvPicPr>
            <a:picLocks noChangeAspect="1"/>
          </p:cNvPicPr>
          <p:nvPr/>
        </p:nvPicPr>
        <p:blipFill>
          <a:blip r:embed="rId2"/>
          <a:stretch>
            <a:fillRect/>
          </a:stretch>
        </p:blipFill>
        <p:spPr>
          <a:xfrm rot="1399111">
            <a:off x="6035346" y="4568119"/>
            <a:ext cx="2212848" cy="1121684"/>
          </a:xfrm>
          <a:prstGeom prst="rect">
            <a:avLst/>
          </a:prstGeom>
        </p:spPr>
      </p:pic>
      <p:pic>
        <p:nvPicPr>
          <p:cNvPr id="12" name="Picture 11" descr="ticket8R.png"/>
          <p:cNvPicPr>
            <a:picLocks noChangeAspect="1"/>
          </p:cNvPicPr>
          <p:nvPr/>
        </p:nvPicPr>
        <p:blipFill>
          <a:blip r:embed="rId3"/>
          <a:stretch>
            <a:fillRect/>
          </a:stretch>
        </p:blipFill>
        <p:spPr>
          <a:xfrm rot="20218495">
            <a:off x="5236620" y="5036281"/>
            <a:ext cx="2212848" cy="1121684"/>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121023"/>
            <a:ext cx="7770813" cy="1429871"/>
          </a:xfrm>
        </p:spPr>
        <p:txBody>
          <a:bodyPr/>
          <a:lstStyle/>
          <a:p>
            <a:r>
              <a:rPr lang="en-US" smtClean="0"/>
              <a:t>Click to edit Master title style</a:t>
            </a:r>
            <a:endParaRPr/>
          </a:p>
        </p:txBody>
      </p:sp>
      <p:sp>
        <p:nvSpPr>
          <p:cNvPr id="3" name="Content Placeholder 2"/>
          <p:cNvSpPr>
            <a:spLocks noGrp="1"/>
          </p:cNvSpPr>
          <p:nvPr>
            <p:ph sz="half" idx="1"/>
          </p:nvPr>
        </p:nvSpPr>
        <p:spPr>
          <a:xfrm>
            <a:off x="685800" y="1760538"/>
            <a:ext cx="3611880" cy="4365625"/>
          </a:xfrm>
        </p:spPr>
        <p:txBody>
          <a:bodyPr>
            <a:normAutofit/>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844733" y="1760538"/>
            <a:ext cx="3611880" cy="4365625"/>
          </a:xfrm>
        </p:spPr>
        <p:txBody>
          <a:bodyPr>
            <a:normAutofit/>
          </a:bodyPr>
          <a:lstStyle>
            <a:lvl1pPr>
              <a:defRPr sz="22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873C6AC1-2B57-674A-B1CF-791F88747AD1}" type="datetimeFigureOut">
              <a:rPr lang="en-US" smtClean="0"/>
              <a:pPr/>
              <a:t>2/14/12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A23CDFC-68DA-8544-B5B8-F58451804B0A}"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5800" y="121023"/>
            <a:ext cx="7770813" cy="1429871"/>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685800" y="1550895"/>
            <a:ext cx="3611880" cy="614082"/>
          </a:xfrm>
        </p:spPr>
        <p:txBody>
          <a:bodyPr anchor="b" anchorCtr="0">
            <a:noAutofit/>
          </a:bodyPr>
          <a:lstStyle>
            <a:lvl1pPr marL="0" indent="0" algn="ctr">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5800" y="2438400"/>
            <a:ext cx="3611880" cy="3687762"/>
          </a:xfrm>
        </p:spPr>
        <p:txBody>
          <a:bodyPr>
            <a:normAutofit/>
          </a:bodyPr>
          <a:lstStyle>
            <a:lvl1pPr>
              <a:defRPr sz="2200"/>
            </a:lvl1pPr>
            <a:lvl2pPr>
              <a:defRPr sz="20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845526" y="1550895"/>
            <a:ext cx="3611880" cy="614082"/>
          </a:xfrm>
        </p:spPr>
        <p:txBody>
          <a:bodyPr anchor="b" anchorCtr="0">
            <a:noAutofit/>
          </a:bodyPr>
          <a:lstStyle>
            <a:lvl1pPr marL="0" indent="0" algn="ctr">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845526" y="2438400"/>
            <a:ext cx="3611880" cy="3687762"/>
          </a:xfrm>
        </p:spPr>
        <p:txBody>
          <a:bodyPr>
            <a:normAutofit/>
          </a:bodyPr>
          <a:lstStyle>
            <a:lvl1pPr>
              <a:defRPr sz="2200"/>
            </a:lvl1pPr>
            <a:lvl2pPr>
              <a:defRPr sz="20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873C6AC1-2B57-674A-B1CF-791F88747AD1}" type="datetimeFigureOut">
              <a:rPr lang="en-US" smtClean="0"/>
              <a:pPr/>
              <a:t>2/14/12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FA23CDFC-68DA-8544-B5B8-F58451804B0A}" type="slidenum">
              <a:rPr lang="en-US" smtClean="0"/>
              <a:pPr/>
              <a:t>‹#›</a:t>
            </a:fld>
            <a:endParaRPr lang="en-US" dirty="0"/>
          </a:p>
        </p:txBody>
      </p:sp>
      <p:cxnSp>
        <p:nvCxnSpPr>
          <p:cNvPr id="11" name="Straight Connector 10"/>
          <p:cNvCxnSpPr/>
          <p:nvPr/>
        </p:nvCxnSpPr>
        <p:spPr>
          <a:xfrm>
            <a:off x="786205" y="2191871"/>
            <a:ext cx="3429000" cy="1588"/>
          </a:xfrm>
          <a:prstGeom prst="line">
            <a:avLst/>
          </a:prstGeom>
          <a:ln>
            <a:solidFill>
              <a:srgbClr val="FFFFFF">
                <a:alpha val="40000"/>
              </a:srgb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4936966" y="2191871"/>
            <a:ext cx="3429000" cy="1588"/>
          </a:xfrm>
          <a:prstGeom prst="line">
            <a:avLst/>
          </a:prstGeom>
          <a:ln>
            <a:solidFill>
              <a:srgbClr val="FFFFFF">
                <a:alpha val="40000"/>
              </a:srgb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873C6AC1-2B57-674A-B1CF-791F88747AD1}" type="datetimeFigureOut">
              <a:rPr lang="en-US" smtClean="0"/>
              <a:pPr/>
              <a:t>2/14/12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A23CDFC-68DA-8544-B5B8-F58451804B0A}"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3C6AC1-2B57-674A-B1CF-791F88747AD1}" type="datetimeFigureOut">
              <a:rPr lang="en-US" smtClean="0"/>
              <a:pPr/>
              <a:t>2/14/12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FA23CDFC-68DA-8544-B5B8-F58451804B0A}"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8905" y="971550"/>
            <a:ext cx="3657600" cy="1162050"/>
          </a:xfrm>
        </p:spPr>
        <p:txBody>
          <a:bodyPr anchor="b">
            <a:noAutofit/>
          </a:bodyPr>
          <a:lstStyle>
            <a:lvl1pPr algn="l">
              <a:defRPr sz="3600" b="0"/>
            </a:lvl1pPr>
          </a:lstStyle>
          <a:p>
            <a:r>
              <a:rPr lang="en-US" smtClean="0"/>
              <a:t>Click to edit Master title style</a:t>
            </a:r>
            <a:endParaRPr/>
          </a:p>
        </p:txBody>
      </p:sp>
      <p:sp>
        <p:nvSpPr>
          <p:cNvPr id="3" name="Content Placeholder 2"/>
          <p:cNvSpPr>
            <a:spLocks noGrp="1"/>
          </p:cNvSpPr>
          <p:nvPr>
            <p:ph idx="1"/>
          </p:nvPr>
        </p:nvSpPr>
        <p:spPr>
          <a:xfrm>
            <a:off x="4800600" y="457200"/>
            <a:ext cx="3657600" cy="5668963"/>
          </a:xfrm>
        </p:spPr>
        <p:txBody>
          <a:bodyPr>
            <a:normAutofit/>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658905" y="2133601"/>
            <a:ext cx="3657600" cy="35814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73C6AC1-2B57-674A-B1CF-791F88747AD1}" type="datetimeFigureOut">
              <a:rPr lang="en-US" smtClean="0"/>
              <a:pPr/>
              <a:t>2/14/12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A23CDFC-68DA-8544-B5B8-F58451804B0A}"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0" y="121023"/>
            <a:ext cx="7770813" cy="1429871"/>
          </a:xfrm>
          <a:prstGeom prst="rect">
            <a:avLst/>
          </a:prstGeom>
        </p:spPr>
        <p:txBody>
          <a:bodyPr vert="horz" lIns="91440" tIns="45720" rIns="91440" bIns="45720" rtlCol="0" anchor="ctr" anchorCtr="0">
            <a:normAutofit/>
          </a:bodyPr>
          <a:lstStyle/>
          <a:p>
            <a:r>
              <a:rPr lang="en-US" smtClean="0"/>
              <a:t>Click to edit Master title style</a:t>
            </a:r>
            <a:endParaRPr/>
          </a:p>
        </p:txBody>
      </p:sp>
      <p:sp>
        <p:nvSpPr>
          <p:cNvPr id="3" name="Text Placeholder 2"/>
          <p:cNvSpPr>
            <a:spLocks noGrp="1"/>
          </p:cNvSpPr>
          <p:nvPr>
            <p:ph type="body" idx="1"/>
          </p:nvPr>
        </p:nvSpPr>
        <p:spPr>
          <a:xfrm>
            <a:off x="685800" y="1752600"/>
            <a:ext cx="7770813" cy="43735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6620435" y="6356350"/>
            <a:ext cx="2133600" cy="365125"/>
          </a:xfrm>
          <a:prstGeom prst="rect">
            <a:avLst/>
          </a:prstGeom>
        </p:spPr>
        <p:txBody>
          <a:bodyPr vert="horz" lIns="91440" tIns="45720" rIns="91440" bIns="45720" rtlCol="0" anchor="ctr"/>
          <a:lstStyle>
            <a:lvl1pPr algn="r">
              <a:defRPr sz="1200">
                <a:solidFill>
                  <a:schemeClr val="tx1">
                    <a:tint val="75000"/>
                  </a:schemeClr>
                </a:solidFill>
                <a:effectLst>
                  <a:outerShdw blurRad="50800" dist="38100" dir="5400000" sx="101000" sy="101000" algn="t" rotWithShape="0">
                    <a:prstClr val="black">
                      <a:alpha val="40000"/>
                    </a:prstClr>
                  </a:outerShdw>
                </a:effectLst>
              </a:defRPr>
            </a:lvl1pPr>
          </a:lstStyle>
          <a:p>
            <a:fld id="{873C6AC1-2B57-674A-B1CF-791F88747AD1}" type="datetimeFigureOut">
              <a:rPr lang="en-US" smtClean="0"/>
              <a:pPr/>
              <a:t>2/14/12</a:t>
            </a:fld>
            <a:endParaRPr lang="en-US" dirty="0"/>
          </a:p>
        </p:txBody>
      </p:sp>
      <p:sp>
        <p:nvSpPr>
          <p:cNvPr id="5" name="Footer Placeholder 4"/>
          <p:cNvSpPr>
            <a:spLocks noGrp="1"/>
          </p:cNvSpPr>
          <p:nvPr>
            <p:ph type="ftr" sz="quarter" idx="3"/>
          </p:nvPr>
        </p:nvSpPr>
        <p:spPr>
          <a:xfrm>
            <a:off x="354105" y="6356350"/>
            <a:ext cx="2895600" cy="365125"/>
          </a:xfrm>
          <a:prstGeom prst="rect">
            <a:avLst/>
          </a:prstGeom>
        </p:spPr>
        <p:txBody>
          <a:bodyPr vert="horz" lIns="91440" tIns="45720" rIns="91440" bIns="45720" rtlCol="0" anchor="ctr"/>
          <a:lstStyle>
            <a:lvl1pPr algn="l">
              <a:defRPr sz="1200">
                <a:solidFill>
                  <a:schemeClr val="tx1">
                    <a:tint val="75000"/>
                  </a:schemeClr>
                </a:solidFill>
                <a:effectLst>
                  <a:outerShdw blurRad="50800" dist="38100" dir="5400000" sx="101000" sy="101000" algn="t" rotWithShape="0">
                    <a:prstClr val="black">
                      <a:alpha val="40000"/>
                    </a:prstClr>
                  </a:outerShdw>
                </a:effectLst>
              </a:defRPr>
            </a:lvl1pPr>
          </a:lstStyle>
          <a:p>
            <a:endParaRPr lang="en-US" dirty="0"/>
          </a:p>
        </p:txBody>
      </p:sp>
      <p:sp>
        <p:nvSpPr>
          <p:cNvPr id="6" name="Slide Number Placeholder 5"/>
          <p:cNvSpPr>
            <a:spLocks noGrp="1"/>
          </p:cNvSpPr>
          <p:nvPr>
            <p:ph type="sldNum" sz="quarter" idx="4"/>
          </p:nvPr>
        </p:nvSpPr>
        <p:spPr>
          <a:xfrm>
            <a:off x="4229100" y="6356350"/>
            <a:ext cx="685800" cy="365125"/>
          </a:xfrm>
          <a:prstGeom prst="rect">
            <a:avLst/>
          </a:prstGeom>
        </p:spPr>
        <p:txBody>
          <a:bodyPr vert="horz" lIns="91440" tIns="45720" rIns="91440" bIns="45720" rtlCol="0" anchor="ctr"/>
          <a:lstStyle>
            <a:lvl1pPr algn="ctr">
              <a:defRPr sz="1200">
                <a:solidFill>
                  <a:schemeClr val="tx1">
                    <a:tint val="75000"/>
                  </a:schemeClr>
                </a:solidFill>
                <a:effectLst>
                  <a:outerShdw blurRad="50800" dist="38100" dir="5400000" sx="101000" sy="101000" algn="t" rotWithShape="0">
                    <a:prstClr val="black">
                      <a:alpha val="40000"/>
                    </a:prstClr>
                  </a:outerShdw>
                </a:effectLst>
              </a:defRPr>
            </a:lvl1pPr>
          </a:lstStyle>
          <a:p>
            <a:fld id="{FA23CDFC-68DA-8544-B5B8-F58451804B0A}"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4001" r:id="rId1"/>
    <p:sldLayoutId id="2147484002" r:id="rId2"/>
    <p:sldLayoutId id="2147484003" r:id="rId3"/>
    <p:sldLayoutId id="2147484004" r:id="rId4"/>
    <p:sldLayoutId id="2147484005" r:id="rId5"/>
    <p:sldLayoutId id="2147484006" r:id="rId6"/>
    <p:sldLayoutId id="2147484007" r:id="rId7"/>
    <p:sldLayoutId id="2147484008" r:id="rId8"/>
    <p:sldLayoutId id="2147484009" r:id="rId9"/>
    <p:sldLayoutId id="2147484010" r:id="rId10"/>
    <p:sldLayoutId id="2147484011" r:id="rId11"/>
    <p:sldLayoutId id="2147484012" r:id="rId12"/>
    <p:sldLayoutId id="2147484013" r:id="rId13"/>
    <p:sldLayoutId id="2147484014" r:id="rId14"/>
  </p:sldLayoutIdLst>
  <p:txStyles>
    <p:titleStyle>
      <a:lvl1pPr algn="ctr" defTabSz="914400" rtl="0" eaLnBrk="1" latinLnBrk="0" hangingPunct="1">
        <a:spcBef>
          <a:spcPct val="0"/>
        </a:spcBef>
        <a:buNone/>
        <a:defRPr sz="4800" kern="1200">
          <a:solidFill>
            <a:schemeClr val="tx1"/>
          </a:solidFill>
          <a:effectLst>
            <a:outerShdw blurRad="50800" dist="50800" dir="5400000" sx="101000" sy="101000" algn="t" rotWithShape="0">
              <a:prstClr val="black">
                <a:alpha val="40000"/>
              </a:prstClr>
            </a:outerShdw>
          </a:effectLst>
          <a:latin typeface="+mj-lt"/>
          <a:ea typeface="+mj-ea"/>
          <a:cs typeface="+mj-cs"/>
        </a:defRPr>
      </a:lvl1pPr>
    </p:titleStyle>
    <p:bodyStyle>
      <a:lvl1pPr marL="342900" indent="-342900" algn="l" defTabSz="914400" rtl="0" eaLnBrk="1" latinLnBrk="0" hangingPunct="1">
        <a:spcBef>
          <a:spcPts val="2000"/>
        </a:spcBef>
        <a:buFontTx/>
        <a:buBlip>
          <a:blip r:embed="rId16"/>
        </a:buBlip>
        <a:defRPr sz="2200" kern="1200">
          <a:solidFill>
            <a:schemeClr val="tx1"/>
          </a:solidFill>
          <a:effectLst>
            <a:outerShdw blurRad="50800" dist="50800" dir="5400000" sx="101000" sy="101000" algn="t" rotWithShape="0">
              <a:prstClr val="black">
                <a:alpha val="40000"/>
              </a:prstClr>
            </a:outerShdw>
          </a:effectLst>
          <a:latin typeface="+mn-lt"/>
          <a:ea typeface="+mn-ea"/>
          <a:cs typeface="+mn-cs"/>
        </a:defRPr>
      </a:lvl1pPr>
      <a:lvl2pPr marL="685800" indent="-336550" algn="l" defTabSz="914400" rtl="0" eaLnBrk="1" latinLnBrk="0" hangingPunct="1">
        <a:spcBef>
          <a:spcPts val="600"/>
        </a:spcBef>
        <a:buFontTx/>
        <a:buBlip>
          <a:blip r:embed="rId16"/>
        </a:buBlip>
        <a:defRPr sz="2000" kern="1200">
          <a:solidFill>
            <a:schemeClr val="tx1"/>
          </a:solidFill>
          <a:effectLst>
            <a:outerShdw blurRad="50800" dist="50800" dir="5400000" sx="101000" sy="101000" algn="t" rotWithShape="0">
              <a:prstClr val="black">
                <a:alpha val="40000"/>
              </a:prstClr>
            </a:outerShdw>
          </a:effectLst>
          <a:latin typeface="+mn-lt"/>
          <a:ea typeface="+mn-ea"/>
          <a:cs typeface="+mn-cs"/>
        </a:defRPr>
      </a:lvl2pPr>
      <a:lvl3pPr marL="1035050" indent="-349250" algn="l" defTabSz="914400" rtl="0" eaLnBrk="1" latinLnBrk="0" hangingPunct="1">
        <a:spcBef>
          <a:spcPts val="600"/>
        </a:spcBef>
        <a:buFontTx/>
        <a:buBlip>
          <a:blip r:embed="rId16"/>
        </a:buBlip>
        <a:defRPr sz="1800" kern="1200">
          <a:solidFill>
            <a:schemeClr val="tx1"/>
          </a:solidFill>
          <a:effectLst>
            <a:outerShdw blurRad="50800" dist="50800" dir="5400000" sx="101000" sy="101000" algn="t" rotWithShape="0">
              <a:prstClr val="black">
                <a:alpha val="40000"/>
              </a:prstClr>
            </a:outerShdw>
          </a:effectLst>
          <a:latin typeface="+mn-lt"/>
          <a:ea typeface="+mn-ea"/>
          <a:cs typeface="+mn-cs"/>
        </a:defRPr>
      </a:lvl3pPr>
      <a:lvl4pPr marL="1371600" indent="-336550" algn="l" defTabSz="914400" rtl="0" eaLnBrk="1" latinLnBrk="0" hangingPunct="1">
        <a:spcBef>
          <a:spcPts val="600"/>
        </a:spcBef>
        <a:buFontTx/>
        <a:buBlip>
          <a:blip r:embed="rId16"/>
        </a:buBlip>
        <a:defRPr sz="1800" kern="1200">
          <a:solidFill>
            <a:schemeClr val="tx1"/>
          </a:solidFill>
          <a:effectLst>
            <a:outerShdw blurRad="50800" dist="50800" dir="5400000" sx="101000" sy="101000" algn="t" rotWithShape="0">
              <a:prstClr val="black">
                <a:alpha val="40000"/>
              </a:prstClr>
            </a:outerShdw>
          </a:effectLst>
          <a:latin typeface="+mn-lt"/>
          <a:ea typeface="+mn-ea"/>
          <a:cs typeface="+mn-cs"/>
        </a:defRPr>
      </a:lvl4pPr>
      <a:lvl5pPr marL="1720850" indent="-349250" algn="l" defTabSz="914400" rtl="0" eaLnBrk="1" latinLnBrk="0" hangingPunct="1">
        <a:spcBef>
          <a:spcPts val="600"/>
        </a:spcBef>
        <a:buFontTx/>
        <a:buBlip>
          <a:blip r:embed="rId16"/>
        </a:buBlip>
        <a:defRPr sz="1800" kern="1200">
          <a:solidFill>
            <a:schemeClr val="tx1"/>
          </a:solidFill>
          <a:effectLst>
            <a:outerShdw blurRad="50800" dist="50800" dir="5400000" sx="101000" sy="101000" algn="t" rotWithShape="0">
              <a:prstClr val="black">
                <a:alpha val="40000"/>
              </a:prstClr>
            </a:outerShdw>
          </a:effectLst>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vmlDrawing" Target="../drawings/vmlDrawing7.vml"/><Relationship Id="rId2" Type="http://schemas.openxmlformats.org/officeDocument/2006/relationships/slideLayout" Target="../slideLayouts/slideLayout1.xml"/><Relationship Id="rId3" Type="http://schemas.openxmlformats.org/officeDocument/2006/relationships/oleObject" Target="!OLE_LINK7" TargetMode="External"/></Relationships>
</file>

<file path=ppt/slides/_rels/slide12.xml.rels><?xml version="1.0" encoding="UTF-8" standalone="yes"?>
<Relationships xmlns="http://schemas.openxmlformats.org/package/2006/relationships"><Relationship Id="rId1" Type="http://schemas.openxmlformats.org/officeDocument/2006/relationships/vmlDrawing" Target="../drawings/vmlDrawing8.vml"/><Relationship Id="rId2" Type="http://schemas.openxmlformats.org/officeDocument/2006/relationships/slideLayout" Target="../slideLayouts/slideLayout1.xml"/><Relationship Id="rId3" Type="http://schemas.openxmlformats.org/officeDocument/2006/relationships/oleObject" Target="!OLE_LINK8"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vmlDrawing" Target="../drawings/vmlDrawing1.vml"/><Relationship Id="rId2" Type="http://schemas.openxmlformats.org/officeDocument/2006/relationships/slideLayout" Target="../slideLayouts/slideLayout1.xml"/><Relationship Id="rId3" Type="http://schemas.openxmlformats.org/officeDocument/2006/relationships/oleObject" Target="Macintosh%20HD:Users:9548421:Downloads:ChildSoldiersImovie.doc!OLE_LINK1" TargetMode="External"/></Relationships>
</file>

<file path=ppt/slides/_rels/slide4.xml.rels><?xml version="1.0" encoding="UTF-8" standalone="yes"?>
<Relationships xmlns="http://schemas.openxmlformats.org/package/2006/relationships"><Relationship Id="rId1" Type="http://schemas.openxmlformats.org/officeDocument/2006/relationships/vmlDrawing" Target="../drawings/vmlDrawing2.vml"/><Relationship Id="rId2" Type="http://schemas.openxmlformats.org/officeDocument/2006/relationships/slideLayout" Target="../slideLayouts/slideLayout1.xml"/><Relationship Id="rId3" Type="http://schemas.openxmlformats.org/officeDocument/2006/relationships/oleObject" Target="Macintosh%20HD:Users:9548421:Downloads:ChildSoldiersImovie.doc!OLE_LINK2" TargetMode="External"/></Relationships>
</file>

<file path=ppt/slides/_rels/slide5.xml.rels><?xml version="1.0" encoding="UTF-8" standalone="yes"?>
<Relationships xmlns="http://schemas.openxmlformats.org/package/2006/relationships"><Relationship Id="rId1" Type="http://schemas.openxmlformats.org/officeDocument/2006/relationships/vmlDrawing" Target="../drawings/vmlDrawing3.vml"/><Relationship Id="rId2" Type="http://schemas.openxmlformats.org/officeDocument/2006/relationships/slideLayout" Target="../slideLayouts/slideLayout1.xml"/><Relationship Id="rId3" Type="http://schemas.openxmlformats.org/officeDocument/2006/relationships/oleObject" Target="Macintosh%20HD:Users:9548421:Downloads:ChildSoldiersImovie.doc!OLE_LINK3"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vmlDrawing" Target="../drawings/vmlDrawing4.vml"/><Relationship Id="rId2" Type="http://schemas.openxmlformats.org/officeDocument/2006/relationships/slideLayout" Target="../slideLayouts/slideLayout1.xml"/><Relationship Id="rId3" Type="http://schemas.openxmlformats.org/officeDocument/2006/relationships/oleObject" Target="Macintosh%20HD:Users:9548421:Downloads:ChildSoldiersImovie.doc!OLE_LINK4" TargetMode="External"/></Relationships>
</file>

<file path=ppt/slides/_rels/slide8.xml.rels><?xml version="1.0" encoding="UTF-8" standalone="yes"?>
<Relationships xmlns="http://schemas.openxmlformats.org/package/2006/relationships"><Relationship Id="rId1" Type="http://schemas.openxmlformats.org/officeDocument/2006/relationships/vmlDrawing" Target="../drawings/vmlDrawing5.vml"/><Relationship Id="rId2" Type="http://schemas.openxmlformats.org/officeDocument/2006/relationships/slideLayout" Target="../slideLayouts/slideLayout1.xml"/><Relationship Id="rId3" Type="http://schemas.openxmlformats.org/officeDocument/2006/relationships/oleObject" Target="Macintosh%20HD:Users:9548421:Downloads:ChildSoldiersImovie.doc!OLE_LINK5" TargetMode="External"/></Relationships>
</file>

<file path=ppt/slides/_rels/slide9.xml.rels><?xml version="1.0" encoding="UTF-8" standalone="yes"?>
<Relationships xmlns="http://schemas.openxmlformats.org/package/2006/relationships"><Relationship Id="rId1" Type="http://schemas.openxmlformats.org/officeDocument/2006/relationships/vmlDrawing" Target="../drawings/vmlDrawing6.vml"/><Relationship Id="rId2" Type="http://schemas.openxmlformats.org/officeDocument/2006/relationships/slideLayout" Target="../slideLayouts/slideLayout1.xml"/><Relationship Id="rId3" Type="http://schemas.openxmlformats.org/officeDocument/2006/relationships/oleObject" Target="Macintosh%20HD:Users:9548421:Downloads:ChildSoldiersImovie.doc!OLE_LINK6"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Child Soldiers</a:t>
            </a:r>
            <a:endParaRPr lang="en-US" dirty="0"/>
          </a:p>
        </p:txBody>
      </p:sp>
      <p:sp>
        <p:nvSpPr>
          <p:cNvPr id="3" name="Subtitle 2"/>
          <p:cNvSpPr>
            <a:spLocks noGrp="1"/>
          </p:cNvSpPr>
          <p:nvPr>
            <p:ph type="subTitle" idx="1"/>
          </p:nvPr>
        </p:nvSpPr>
        <p:spPr/>
        <p:txBody>
          <a:bodyPr/>
          <a:lstStyle/>
          <a:p>
            <a:r>
              <a:rPr lang="en-US" dirty="0" smtClean="0"/>
              <a:t>By </a:t>
            </a:r>
          </a:p>
          <a:p>
            <a:r>
              <a:rPr lang="en-US" dirty="0" smtClean="0"/>
              <a:t>Shawn (Spiderman) Reece</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Non Government</a:t>
            </a:r>
            <a:r>
              <a:rPr lang="en-US" dirty="0" smtClean="0"/>
              <a:t> Organization</a:t>
            </a:r>
            <a:br>
              <a:rPr lang="en-US" dirty="0" smtClean="0"/>
            </a:br>
            <a:r>
              <a:rPr lang="en-US" dirty="0" smtClean="0"/>
              <a:t/>
            </a:r>
            <a:br>
              <a:rPr lang="en-US" dirty="0" smtClean="0"/>
            </a:br>
            <a:r>
              <a:rPr lang="en-US" dirty="0" smtClean="0"/>
              <a:t> </a:t>
            </a:r>
            <a:endParaRPr lang="en-US" dirty="0"/>
          </a:p>
        </p:txBody>
      </p:sp>
      <p:sp>
        <p:nvSpPr>
          <p:cNvPr id="3" name="Content Placeholder 2"/>
          <p:cNvSpPr>
            <a:spLocks noGrp="1"/>
          </p:cNvSpPr>
          <p:nvPr>
            <p:ph idx="1"/>
          </p:nvPr>
        </p:nvSpPr>
        <p:spPr/>
        <p:txBody>
          <a:bodyPr/>
          <a:lstStyle/>
          <a:p>
            <a:r>
              <a:rPr lang="en-US" dirty="0" smtClean="0"/>
              <a:t>Child Soldiers Internationals</a:t>
            </a:r>
          </a:p>
          <a:p>
            <a:r>
              <a:rPr lang="en-US" dirty="0" smtClean="0"/>
              <a:t> the reason I would work them is because they help children world wide but not only if they were soldiers but also if they were being used as to lay mines, guards, scouts, spies, porters, cooks and for sexual purpose.</a:t>
            </a: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 name="Title 7"/>
          <p:cNvSpPr>
            <a:spLocks noGrp="1"/>
          </p:cNvSpPr>
          <p:nvPr>
            <p:ph type="ctrTitle"/>
          </p:nvPr>
        </p:nvSpPr>
        <p:spPr/>
        <p:txBody>
          <a:bodyPr/>
          <a:lstStyle/>
          <a:p>
            <a:endParaRPr lang="en-US" dirty="0"/>
          </a:p>
        </p:txBody>
      </p:sp>
      <p:sp>
        <p:nvSpPr>
          <p:cNvPr id="9" name="Subtitle 8"/>
          <p:cNvSpPr>
            <a:spLocks noGrp="1"/>
          </p:cNvSpPr>
          <p:nvPr>
            <p:ph type="subTitle" idx="1"/>
          </p:nvPr>
        </p:nvSpPr>
        <p:spPr/>
        <p:txBody>
          <a:bodyPr/>
          <a:lstStyle/>
          <a:p>
            <a:endParaRPr lang="en-US" dirty="0"/>
          </a:p>
        </p:txBody>
      </p:sp>
      <p:graphicFrame>
        <p:nvGraphicFramePr>
          <p:cNvPr id="387074" name="Object 2"/>
          <p:cNvGraphicFramePr>
            <a:graphicFrameLocks noChangeAspect="1"/>
          </p:cNvGraphicFramePr>
          <p:nvPr/>
        </p:nvGraphicFramePr>
        <p:xfrm>
          <a:off x="685800" y="0"/>
          <a:ext cx="8057466" cy="6704833"/>
        </p:xfrm>
        <a:graphic>
          <a:graphicData uri="http://schemas.openxmlformats.org/presentationml/2006/ole">
            <p:oleObj spid="_x0000_s387074" name="Document" r:id="rId3" imgW="1778000" imgH="1778000" progId="Word.Document.12">
              <p:link updateAutomatic="1"/>
            </p:oleObj>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endParaRPr lang="en-US" dirty="0"/>
          </a:p>
        </p:txBody>
      </p:sp>
      <p:sp>
        <p:nvSpPr>
          <p:cNvPr id="5" name="Subtitle 4"/>
          <p:cNvSpPr>
            <a:spLocks noGrp="1"/>
          </p:cNvSpPr>
          <p:nvPr>
            <p:ph type="subTitle" idx="1"/>
          </p:nvPr>
        </p:nvSpPr>
        <p:spPr/>
        <p:txBody>
          <a:bodyPr/>
          <a:lstStyle/>
          <a:p>
            <a:endParaRPr lang="en-US" dirty="0"/>
          </a:p>
        </p:txBody>
      </p:sp>
      <p:graphicFrame>
        <p:nvGraphicFramePr>
          <p:cNvPr id="388098" name="Object 2"/>
          <p:cNvGraphicFramePr>
            <a:graphicFrameLocks noChangeAspect="1"/>
          </p:cNvGraphicFramePr>
          <p:nvPr/>
        </p:nvGraphicFramePr>
        <p:xfrm>
          <a:off x="685800" y="0"/>
          <a:ext cx="7772400" cy="6858000"/>
        </p:xfrm>
        <a:graphic>
          <a:graphicData uri="http://schemas.openxmlformats.org/presentationml/2006/ole">
            <p:oleObj spid="_x0000_s388098" name="Document" r:id="rId3" imgW="1778000" imgH="1778000" progId="Word.Document.12">
              <p:link updateAutomatic="1"/>
            </p:oleObj>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“Hope” by </a:t>
            </a:r>
            <a:r>
              <a:rPr lang="en-US" dirty="0" err="1" smtClean="0"/>
              <a:t>Twista</a:t>
            </a:r>
            <a:r>
              <a:rPr lang="en-US" dirty="0" smtClean="0"/>
              <a:t> ft Faith Evens </a:t>
            </a:r>
            <a:endParaRPr lang="en-US" dirty="0"/>
          </a:p>
        </p:txBody>
      </p:sp>
      <p:sp>
        <p:nvSpPr>
          <p:cNvPr id="3" name="Content Placeholder 2"/>
          <p:cNvSpPr>
            <a:spLocks noGrp="1"/>
          </p:cNvSpPr>
          <p:nvPr>
            <p:ph idx="1"/>
          </p:nvPr>
        </p:nvSpPr>
        <p:spPr/>
        <p:txBody>
          <a:bodyPr>
            <a:normAutofit/>
          </a:bodyPr>
          <a:lstStyle/>
          <a:p>
            <a:r>
              <a:rPr lang="en-US" sz="3600" dirty="0" smtClean="0"/>
              <a:t>. I chose this song be cause this song shows and tells no matter what people go threw in life if you have hope….JOY COMES IN THE MORINING. </a:t>
            </a:r>
            <a:endParaRPr lang="en-US" sz="3600" dirty="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LEARNING MOMENT</a:t>
            </a:r>
            <a:br>
              <a:rPr lang="en-US" dirty="0" smtClean="0"/>
            </a:br>
            <a:endParaRPr lang="en-US" dirty="0"/>
          </a:p>
        </p:txBody>
      </p:sp>
      <p:sp>
        <p:nvSpPr>
          <p:cNvPr id="3" name="Content Placeholder 2"/>
          <p:cNvSpPr>
            <a:spLocks noGrp="1"/>
          </p:cNvSpPr>
          <p:nvPr>
            <p:ph idx="1"/>
          </p:nvPr>
        </p:nvSpPr>
        <p:spPr/>
        <p:txBody>
          <a:bodyPr>
            <a:normAutofit fontScale="85000" lnSpcReduction="20000"/>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sz="4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“We must strive to be like the Moon” </a:t>
            </a:r>
            <a:r>
              <a:rPr lang="en-US" sz="36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(page 16)</a:t>
            </a:r>
          </a:p>
          <a:p>
            <a:r>
              <a:rPr lang="en-US" sz="36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The reason I chose this was because his grandmother told Ishmael is and its was something that stuck in his mind all the time. And there was so much meaning behind it and no matter what </a:t>
            </a:r>
            <a:endParaRPr lang="en-US" sz="4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a:p>
            <a:endParaRPr lang="en-US" sz="36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a:p>
            <a:pPr>
              <a:buNone/>
            </a:pPr>
            <a:endParaRPr lang="en-US" sz="4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a:p>
            <a:endParaRPr lang="en-US" sz="1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a:p>
            <a:endParaRPr lang="en-US" sz="1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endParaRPr lang="en-US" dirty="0"/>
          </a:p>
        </p:txBody>
      </p:sp>
      <p:sp>
        <p:nvSpPr>
          <p:cNvPr id="7" name="Subtitle 6"/>
          <p:cNvSpPr>
            <a:spLocks noGrp="1"/>
          </p:cNvSpPr>
          <p:nvPr>
            <p:ph type="subTitle" idx="1"/>
          </p:nvPr>
        </p:nvSpPr>
        <p:spPr/>
        <p:txBody>
          <a:bodyPr/>
          <a:lstStyle/>
          <a:p>
            <a:endParaRPr lang="en-US" dirty="0"/>
          </a:p>
        </p:txBody>
      </p:sp>
      <p:graphicFrame>
        <p:nvGraphicFramePr>
          <p:cNvPr id="376834" name="Object 2"/>
          <p:cNvGraphicFramePr>
            <a:graphicFrameLocks noChangeAspect="1"/>
          </p:cNvGraphicFramePr>
          <p:nvPr/>
        </p:nvGraphicFramePr>
        <p:xfrm>
          <a:off x="1016001" y="0"/>
          <a:ext cx="6712856" cy="6858000"/>
        </p:xfrm>
        <a:graphic>
          <a:graphicData uri="http://schemas.openxmlformats.org/presentationml/2006/ole">
            <p:oleObj spid="_x0000_s376834" name="Document" r:id="rId3" imgW="2857500" imgH="2857500" progId="Word.Document.8">
              <p:link updateAutomatic="1"/>
            </p:oleObj>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US" dirty="0"/>
          </a:p>
        </p:txBody>
      </p:sp>
      <p:sp>
        <p:nvSpPr>
          <p:cNvPr id="6" name="Subtitle 5"/>
          <p:cNvSpPr>
            <a:spLocks noGrp="1"/>
          </p:cNvSpPr>
          <p:nvPr>
            <p:ph type="subTitle" idx="1"/>
          </p:nvPr>
        </p:nvSpPr>
        <p:spPr/>
        <p:txBody>
          <a:bodyPr/>
          <a:lstStyle/>
          <a:p>
            <a:endParaRPr lang="en-US" dirty="0"/>
          </a:p>
        </p:txBody>
      </p:sp>
      <p:graphicFrame>
        <p:nvGraphicFramePr>
          <p:cNvPr id="377858" name="Object 2"/>
          <p:cNvGraphicFramePr>
            <a:graphicFrameLocks noChangeAspect="1"/>
          </p:cNvGraphicFramePr>
          <p:nvPr/>
        </p:nvGraphicFramePr>
        <p:xfrm>
          <a:off x="2099128" y="0"/>
          <a:ext cx="5131334" cy="6608536"/>
        </p:xfrm>
        <a:graphic>
          <a:graphicData uri="http://schemas.openxmlformats.org/presentationml/2006/ole">
            <p:oleObj spid="_x0000_s377858" name="Document" r:id="rId3" imgW="2514600" imgH="3238500" progId="Word.Document.8">
              <p:link updateAutomatic="1"/>
            </p:oleObj>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endParaRPr lang="en-US" dirty="0"/>
          </a:p>
        </p:txBody>
      </p:sp>
      <p:sp>
        <p:nvSpPr>
          <p:cNvPr id="5" name="Subtitle 4"/>
          <p:cNvSpPr>
            <a:spLocks noGrp="1"/>
          </p:cNvSpPr>
          <p:nvPr>
            <p:ph type="subTitle" idx="1"/>
          </p:nvPr>
        </p:nvSpPr>
        <p:spPr/>
        <p:txBody>
          <a:bodyPr/>
          <a:lstStyle/>
          <a:p>
            <a:endParaRPr lang="en-US" dirty="0"/>
          </a:p>
        </p:txBody>
      </p:sp>
      <p:graphicFrame>
        <p:nvGraphicFramePr>
          <p:cNvPr id="380930" name="Object 2"/>
          <p:cNvGraphicFramePr>
            <a:graphicFrameLocks noChangeAspect="1"/>
          </p:cNvGraphicFramePr>
          <p:nvPr/>
        </p:nvGraphicFramePr>
        <p:xfrm>
          <a:off x="0" y="393507"/>
          <a:ext cx="9045605" cy="6019439"/>
        </p:xfrm>
        <a:graphic>
          <a:graphicData uri="http://schemas.openxmlformats.org/presentationml/2006/ole">
            <p:oleObj spid="_x0000_s380930" name="Document" r:id="rId3" imgW="3492500" imgH="2324100" progId="Word.Document.8">
              <p:link updateAutomatic="1"/>
            </p:oleObj>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endParaRPr lang="en-US" dirty="0"/>
          </a:p>
        </p:txBody>
      </p:sp>
      <p:sp>
        <p:nvSpPr>
          <p:cNvPr id="5" name="Subtitle 4"/>
          <p:cNvSpPr>
            <a:spLocks noGrp="1"/>
          </p:cNvSpPr>
          <p:nvPr>
            <p:ph type="subTitle" idx="1"/>
          </p:nvPr>
        </p:nvSpPr>
        <p:spPr/>
        <p:txBody>
          <a:bodyPr/>
          <a:lstStyle/>
          <a:p>
            <a:endParaRPr lang="en-US" dirty="0"/>
          </a:p>
        </p:txBody>
      </p:sp>
      <p:pic>
        <p:nvPicPr>
          <p:cNvPr id="6" name="Picture 5"/>
          <p:cNvPicPr>
            <a:picLocks noChangeAspect="1"/>
          </p:cNvPicPr>
          <p:nvPr/>
        </p:nvPicPr>
        <p:blipFill>
          <a:blip r:embed="rId2"/>
          <a:stretch>
            <a:fillRect/>
          </a:stretch>
        </p:blipFill>
        <p:spPr>
          <a:xfrm>
            <a:off x="542036" y="0"/>
            <a:ext cx="7916164" cy="6545681"/>
          </a:xfrm>
          <a:prstGeom prst="rect">
            <a:avLst/>
          </a:prstGeom>
        </p:spPr>
      </p:pic>
      <p:sp>
        <p:nvSpPr>
          <p:cNvPr id="7" name="TextBox 6"/>
          <p:cNvSpPr txBox="1"/>
          <p:nvPr/>
        </p:nvSpPr>
        <p:spPr>
          <a:xfrm>
            <a:off x="2206634" y="312319"/>
            <a:ext cx="4517355" cy="1754327"/>
          </a:xfrm>
          <a:prstGeom prst="rect">
            <a:avLst/>
          </a:prstGeom>
          <a:noFill/>
        </p:spPr>
        <p:txBody>
          <a:bodyPr wrap="square" rtlCol="0">
            <a:spAutoFit/>
          </a:bodyPr>
          <a:lstStyle/>
          <a:p>
            <a:r>
              <a:rPr lang="en-US" sz="3600" dirty="0" smtClean="0">
                <a:solidFill>
                  <a:schemeClr val="bg1"/>
                </a:solidFill>
                <a:latin typeface="Arial Black"/>
              </a:rPr>
              <a:t>Sad to say Child Soldiers are still used today </a:t>
            </a:r>
            <a:endParaRPr lang="en-US" sz="3600" dirty="0">
              <a:solidFill>
                <a:schemeClr val="bg1"/>
              </a:solidFill>
              <a:latin typeface="Arial Black"/>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endParaRPr lang="en-US" dirty="0"/>
          </a:p>
        </p:txBody>
      </p:sp>
      <p:sp>
        <p:nvSpPr>
          <p:cNvPr id="5" name="Subtitle 4"/>
          <p:cNvSpPr>
            <a:spLocks noGrp="1"/>
          </p:cNvSpPr>
          <p:nvPr>
            <p:ph type="subTitle" idx="1"/>
          </p:nvPr>
        </p:nvSpPr>
        <p:spPr/>
        <p:txBody>
          <a:bodyPr/>
          <a:lstStyle/>
          <a:p>
            <a:endParaRPr lang="en-US" dirty="0"/>
          </a:p>
        </p:txBody>
      </p:sp>
      <p:graphicFrame>
        <p:nvGraphicFramePr>
          <p:cNvPr id="381954" name="Object 2"/>
          <p:cNvGraphicFramePr>
            <a:graphicFrameLocks noChangeAspect="1"/>
          </p:cNvGraphicFramePr>
          <p:nvPr/>
        </p:nvGraphicFramePr>
        <p:xfrm>
          <a:off x="673013" y="0"/>
          <a:ext cx="7785187" cy="6579516"/>
        </p:xfrm>
        <a:graphic>
          <a:graphicData uri="http://schemas.openxmlformats.org/presentationml/2006/ole">
            <p:oleObj spid="_x0000_s381954" name="Document" r:id="rId3" imgW="2870200" imgH="2425700" progId="Word.Document.8">
              <p:link updateAutomatic="1"/>
            </p:oleObj>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endParaRPr lang="en-US" dirty="0"/>
          </a:p>
        </p:txBody>
      </p:sp>
      <p:sp>
        <p:nvSpPr>
          <p:cNvPr id="6" name="Subtitle 5"/>
          <p:cNvSpPr>
            <a:spLocks noGrp="1"/>
          </p:cNvSpPr>
          <p:nvPr>
            <p:ph type="subTitle" idx="1"/>
          </p:nvPr>
        </p:nvSpPr>
        <p:spPr/>
        <p:txBody>
          <a:bodyPr/>
          <a:lstStyle/>
          <a:p>
            <a:endParaRPr lang="en-US" dirty="0"/>
          </a:p>
        </p:txBody>
      </p:sp>
      <p:graphicFrame>
        <p:nvGraphicFramePr>
          <p:cNvPr id="382978" name="Object 2"/>
          <p:cNvGraphicFramePr>
            <a:graphicFrameLocks noChangeAspect="1"/>
          </p:cNvGraphicFramePr>
          <p:nvPr/>
        </p:nvGraphicFramePr>
        <p:xfrm>
          <a:off x="685800" y="121023"/>
          <a:ext cx="7772399" cy="6302652"/>
        </p:xfrm>
        <a:graphic>
          <a:graphicData uri="http://schemas.openxmlformats.org/presentationml/2006/ole">
            <p:oleObj spid="_x0000_s382978" name="Document" r:id="rId3" imgW="2247900" imgH="3606800" progId="Word.Document.8">
              <p:link updateAutomatic="1"/>
            </p:oleObj>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endParaRPr lang="en-US" dirty="0"/>
          </a:p>
        </p:txBody>
      </p:sp>
      <p:sp>
        <p:nvSpPr>
          <p:cNvPr id="5" name="Subtitle 4"/>
          <p:cNvSpPr>
            <a:spLocks noGrp="1"/>
          </p:cNvSpPr>
          <p:nvPr>
            <p:ph type="subTitle" idx="1"/>
          </p:nvPr>
        </p:nvSpPr>
        <p:spPr/>
        <p:txBody>
          <a:bodyPr/>
          <a:lstStyle/>
          <a:p>
            <a:endParaRPr lang="en-US" dirty="0"/>
          </a:p>
        </p:txBody>
      </p:sp>
      <p:graphicFrame>
        <p:nvGraphicFramePr>
          <p:cNvPr id="384002" name="Object 2"/>
          <p:cNvGraphicFramePr>
            <a:graphicFrameLocks noChangeAspect="1"/>
          </p:cNvGraphicFramePr>
          <p:nvPr/>
        </p:nvGraphicFramePr>
        <p:xfrm>
          <a:off x="685800" y="276966"/>
          <a:ext cx="7772400" cy="6581034"/>
        </p:xfrm>
        <a:graphic>
          <a:graphicData uri="http://schemas.openxmlformats.org/presentationml/2006/ole">
            <p:oleObj spid="_x0000_s384002" name="Document" r:id="rId3" imgW="3238500" imgH="2514600" progId="Word.Document.8">
              <p:link updateAutomatic="1"/>
            </p:oleObj>
          </a:graphicData>
        </a:graphic>
      </p:graphicFrame>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Story">
  <a:themeElements>
    <a:clrScheme name="Story">
      <a:dk1>
        <a:sysClr val="windowText" lastClr="000000"/>
      </a:dk1>
      <a:lt1>
        <a:sysClr val="window" lastClr="FFFFFF"/>
      </a:lt1>
      <a:dk2>
        <a:srgbClr val="212121"/>
      </a:dk2>
      <a:lt2>
        <a:srgbClr val="CDD4D7"/>
      </a:lt2>
      <a:accent1>
        <a:srgbClr val="1D86CD"/>
      </a:accent1>
      <a:accent2>
        <a:srgbClr val="732E9A"/>
      </a:accent2>
      <a:accent3>
        <a:srgbClr val="B50B1B"/>
      </a:accent3>
      <a:accent4>
        <a:srgbClr val="E8950E"/>
      </a:accent4>
      <a:accent5>
        <a:srgbClr val="55992B"/>
      </a:accent5>
      <a:accent6>
        <a:srgbClr val="2C9C89"/>
      </a:accent6>
      <a:hlink>
        <a:srgbClr val="EC4D4D"/>
      </a:hlink>
      <a:folHlink>
        <a:srgbClr val="F8CE8A"/>
      </a:folHlink>
    </a:clrScheme>
    <a:fontScheme name="Story">
      <a:majorFont>
        <a:latin typeface="Calisto MT"/>
        <a:ea typeface=""/>
        <a:cs typeface=""/>
        <a:font script="Jpan" typeface="ＭＳ Ｐ明朝"/>
      </a:majorFont>
      <a:minorFont>
        <a:latin typeface="Calisto MT"/>
        <a:ea typeface=""/>
        <a:cs typeface=""/>
        <a:font script="Jpan" typeface="ＭＳ Ｐ明朝"/>
      </a:minorFont>
    </a:fontScheme>
    <a:fmtScheme name="Story">
      <a:fillStyleLst>
        <a:solidFill>
          <a:schemeClr val="phClr"/>
        </a:solidFill>
        <a:blipFill rotWithShape="1">
          <a:blip xmlns:r="http://schemas.openxmlformats.org/officeDocument/2006/relationships" r:embed="rId1">
            <a:duotone>
              <a:schemeClr val="phClr">
                <a:shade val="10000"/>
                <a:satMod val="150000"/>
                <a:lumMod val="120000"/>
              </a:schemeClr>
              <a:schemeClr val="phClr">
                <a:satMod val="350000"/>
                <a:lumMod val="150000"/>
              </a:schemeClr>
            </a:duotone>
          </a:blip>
          <a:tile tx="0" ty="0" sx="20000" sy="20000" flip="none" algn="ctr"/>
        </a:blipFill>
        <a:gradFill rotWithShape="1">
          <a:gsLst>
            <a:gs pos="0">
              <a:schemeClr val="phClr">
                <a:shade val="20000"/>
                <a:satMod val="130000"/>
              </a:schemeClr>
            </a:gs>
            <a:gs pos="50000">
              <a:schemeClr val="phClr">
                <a:shade val="90000"/>
                <a:satMod val="130000"/>
              </a:schemeClr>
            </a:gs>
            <a:gs pos="100000">
              <a:schemeClr val="phClr">
                <a:shade val="100000"/>
                <a:satMod val="200000"/>
                <a:lumMod val="120000"/>
              </a:schemeClr>
            </a:gs>
          </a:gsLst>
          <a:lin ang="16200000" scaled="0"/>
        </a:gradFill>
      </a:fillStyleLst>
      <a:lnStyleLst>
        <a:ln w="6350" cap="flat" cmpd="sng" algn="ctr">
          <a:solidFill>
            <a:schemeClr val="phClr">
              <a:shade val="95000"/>
              <a:satMod val="105000"/>
            </a:schemeClr>
          </a:solidFill>
          <a:prstDash val="solid"/>
        </a:ln>
        <a:ln w="19050" cap="flat" cmpd="sng" algn="ctr">
          <a:solidFill>
            <a:schemeClr val="phClr"/>
          </a:solidFill>
          <a:prstDash val="solid"/>
        </a:ln>
        <a:ln w="34925" cap="flat" cmpd="sng" algn="ctr">
          <a:solidFill>
            <a:schemeClr val="phClr"/>
          </a:solidFill>
          <a:prstDash val="solid"/>
        </a:ln>
      </a:lnStyleLst>
      <a:effectStyleLst>
        <a:effectStyle>
          <a:effectLst/>
        </a:effectStyle>
        <a:effectStyle>
          <a:effectLst>
            <a:outerShdw blurRad="88900" dist="50800" dir="2100000" sx="104000" sy="104000" algn="br" rotWithShape="0">
              <a:srgbClr val="000000">
                <a:alpha val="55000"/>
              </a:srgbClr>
            </a:outerShdw>
          </a:effectLst>
        </a:effectStyle>
        <a:effectStyle>
          <a:effectLst>
            <a:outerShdw blurRad="127000" dist="63500" dir="5400000" sx="103000" sy="103000" rotWithShape="0">
              <a:srgbClr val="000000">
                <a:alpha val="75000"/>
              </a:srgbClr>
            </a:outerShdw>
          </a:effectLst>
          <a:scene3d>
            <a:camera prst="perspectiveFront" fov="3000000"/>
            <a:lightRig rig="balanced" dir="t">
              <a:rot lat="0" lon="0" rev="18000000"/>
            </a:lightRig>
          </a:scene3d>
          <a:sp3d prstMaterial="plastic">
            <a:bevelT w="25400" h="50800" prst="angle"/>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blipFill rotWithShape="1">
          <a:blip xmlns:r="http://schemas.openxmlformats.org/officeDocument/2006/relationships" r:embed="rId2">
            <a:duotone>
              <a:schemeClr val="phClr">
                <a:shade val="10000"/>
                <a:satMod val="150000"/>
              </a:schemeClr>
              <a:schemeClr val="phClr">
                <a:tint val="60000"/>
                <a:satMod val="400000"/>
                <a:lumMod val="11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Story.thmx</Template>
  <TotalTime>59</TotalTime>
  <Words>167</Words>
  <Application>Microsoft Macintosh PowerPoint</Application>
  <PresentationFormat>On-screen Show (4:3)</PresentationFormat>
  <Paragraphs>14</Paragraphs>
  <Slides>13</Slides>
  <Notes>0</Notes>
  <HiddenSlides>0</HiddenSlides>
  <MMClips>0</MMClips>
  <ScaleCrop>false</ScaleCrop>
  <HeadingPairs>
    <vt:vector size="6" baseType="variant">
      <vt:variant>
        <vt:lpstr>Design Template</vt:lpstr>
      </vt:variant>
      <vt:variant>
        <vt:i4>1</vt:i4>
      </vt:variant>
      <vt:variant>
        <vt:lpstr>Links</vt:lpstr>
      </vt:variant>
      <vt:variant>
        <vt:i4>8</vt:i4>
      </vt:variant>
      <vt:variant>
        <vt:lpstr>Slide Titles</vt:lpstr>
      </vt:variant>
      <vt:variant>
        <vt:i4>13</vt:i4>
      </vt:variant>
    </vt:vector>
  </HeadingPairs>
  <TitlesOfParts>
    <vt:vector size="22" baseType="lpstr">
      <vt:lpstr>Story</vt:lpstr>
      <vt:lpstr>Macintosh HD:Users:9548421:Downloads:ChildSoldiersImovie.doc!OLE_LINK1</vt:lpstr>
      <vt:lpstr>Macintosh HD:Users:9548421:Downloads:ChildSoldiersImovie.doc!OLE_LINK2</vt:lpstr>
      <vt:lpstr>Macintosh HD:Users:9548421:Downloads:ChildSoldiersImovie.doc!OLE_LINK3</vt:lpstr>
      <vt:lpstr>Macintosh HD:Users:9548421:Downloads:ChildSoldiersImovie.doc!OLE_LINK4</vt:lpstr>
      <vt:lpstr>Macintosh HD:Users:9548421:Downloads:ChildSoldiersImovie.doc!OLE_LINK5</vt:lpstr>
      <vt:lpstr>Macintosh HD:Users:9548421:Downloads:ChildSoldiersImovie.doc!OLE_LINK6</vt:lpstr>
      <vt:lpstr>!OLE_LINK7</vt:lpstr>
      <vt:lpstr>!OLE_LINK8</vt:lpstr>
      <vt:lpstr>Child Soldiers</vt:lpstr>
      <vt:lpstr>LEARNING MOMENT </vt:lpstr>
      <vt:lpstr>Slide 3</vt:lpstr>
      <vt:lpstr>Slide 4</vt:lpstr>
      <vt:lpstr>Slide 5</vt:lpstr>
      <vt:lpstr>Slide 6</vt:lpstr>
      <vt:lpstr>Slide 7</vt:lpstr>
      <vt:lpstr>Slide 8</vt:lpstr>
      <vt:lpstr>Slide 9</vt:lpstr>
      <vt:lpstr>Non Government Organization   </vt:lpstr>
      <vt:lpstr>Slide 11</vt:lpstr>
      <vt:lpstr>Slide 12</vt:lpstr>
      <vt:lpstr>“Hope” by Twista ft Faith Evens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Child Soldiers</dc:title>
  <dc:creator>admin</dc:creator>
  <cp:lastModifiedBy>admin</cp:lastModifiedBy>
  <cp:revision>2</cp:revision>
  <dcterms:created xsi:type="dcterms:W3CDTF">2012-02-14T15:30:55Z</dcterms:created>
  <dcterms:modified xsi:type="dcterms:W3CDTF">2012-02-14T15:35:56Z</dcterms:modified>
</cp:coreProperties>
</file>